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5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DD9B-4AD6-4CF4-B46C-26AE4D8FB749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D78C50-217E-4A6B-BB4F-77BCA83BE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«Новый год у ворот»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69" y="1930400"/>
            <a:ext cx="6578600" cy="411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8446"/>
              </p:ext>
            </p:extLst>
          </p:nvPr>
        </p:nvGraphicFramePr>
        <p:xfrm>
          <a:off x="8895806" y="5329646"/>
          <a:ext cx="2952205" cy="914400"/>
        </p:xfrm>
        <a:graphic>
          <a:graphicData uri="http://schemas.openxmlformats.org/drawingml/2006/table">
            <a:tbl>
              <a:tblPr/>
              <a:tblGrid>
                <a:gridCol w="2952205">
                  <a:extLst>
                    <a:ext uri="{9D8B030D-6E8A-4147-A177-3AD203B41FA5}">
                      <a16:colId xmlns:a16="http://schemas.microsoft.com/office/drawing/2014/main" val="2778689435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Воспитатель: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Макарук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Л.С. МКДОУ детский сад №2 г. Острогожск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81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6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НОВЫМ ГОДОМ!!!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21" y="2160588"/>
            <a:ext cx="7193396" cy="3881437"/>
          </a:xfrm>
        </p:spPr>
      </p:pic>
    </p:spTree>
    <p:extLst>
      <p:ext uri="{BB962C8B-B14F-4D97-AF65-F5344CB8AC3E}">
        <p14:creationId xmlns:p14="http://schemas.microsoft.com/office/powerpoint/2010/main" val="3829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Новый год - для детей это праздник, которого они всегда ждут с нетерпением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24595"/>
            <a:ext cx="5928852" cy="291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7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Каждый ребёнок верит в чудеса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9" y="1371052"/>
            <a:ext cx="6814126" cy="467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76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в исполнение желаний. ..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5" y="1560821"/>
            <a:ext cx="6126581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3" y="1327355"/>
            <a:ext cx="5043948" cy="381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28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праздник,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4" y="1288026"/>
            <a:ext cx="7413356" cy="489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7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все веселятся и творится волшебство.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28" y="2160588"/>
            <a:ext cx="6878982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55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0103" y="1101213"/>
            <a:ext cx="8693900" cy="7275871"/>
          </a:xfrm>
        </p:spPr>
        <p:txBody>
          <a:bodyPr/>
          <a:lstStyle/>
          <a:p>
            <a:r>
              <a:rPr lang="ru-RU" dirty="0"/>
              <a:t>В нашей стране знаменитый дедушка — Дед Мороз. Он одет в длинную красную шубу с белым мехом. У Деда Мороза длинная белая борода, а в руках — посох. Приходит он в гости не только с подарками, а и со своей помощницей — внучкой Снегурочкой.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" y="412749"/>
            <a:ext cx="5133422" cy="34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0"/>
            <a:ext cx="6633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 и конечно подарки!!!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402983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114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Презентация «Новый год у ворот»</vt:lpstr>
      <vt:lpstr>Новый год - для детей это праздник, которого они всегда ждут с нетерпением </vt:lpstr>
      <vt:lpstr>Каждый ребёнок верит в чудеса </vt:lpstr>
      <vt:lpstr>и в исполнение желаний. ..</vt:lpstr>
      <vt:lpstr>Это праздник,</vt:lpstr>
      <vt:lpstr>когда все веселятся и творится волшебство. </vt:lpstr>
      <vt:lpstr>Презентация PowerPoint</vt:lpstr>
      <vt:lpstr>Презентация PowerPoint</vt:lpstr>
      <vt:lpstr>Ну и конечно подарки!!!</vt:lpstr>
      <vt:lpstr>С НОВЫМ ГОДОМ!!!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- для детей это праздник, которого они всегда ждут с нетерпением</dc:title>
  <dc:creator>volkvolv@outlook.com</dc:creator>
  <cp:lastModifiedBy>Пользователь Windows</cp:lastModifiedBy>
  <cp:revision>4</cp:revision>
  <dcterms:created xsi:type="dcterms:W3CDTF">2021-12-21T18:35:24Z</dcterms:created>
  <dcterms:modified xsi:type="dcterms:W3CDTF">2021-12-24T19:38:53Z</dcterms:modified>
</cp:coreProperties>
</file>